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322773"/>
            <a:ext cx="10947042" cy="2187189"/>
          </a:xfrm>
        </p:spPr>
        <p:txBody>
          <a:bodyPr>
            <a:no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57.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Zingsang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Dong Kong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Ompih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193665"/>
            <a:ext cx="12192000" cy="2310490"/>
          </a:xfrm>
        </p:spPr>
        <p:txBody>
          <a:bodyPr>
            <a:normAutofit/>
          </a:bodyPr>
          <a:lstStyle/>
          <a:p>
            <a:r>
              <a:rPr lang="en-US" sz="3200" dirty="0"/>
              <a:t>I’ll Standby Until the Morning </a:t>
            </a:r>
          </a:p>
          <a:p>
            <a:r>
              <a:rPr lang="en-US" sz="3200" dirty="0"/>
              <a:t>John 6:19-21</a:t>
            </a:r>
          </a:p>
          <a:p>
            <a:r>
              <a:rPr lang="en-US" sz="3200" dirty="0"/>
              <a:t>E. L. Nathan, 1840-1901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13343" y="6156101"/>
            <a:ext cx="247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tum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teembaw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kimkot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seem hi;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kisia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7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13345" y="6156101"/>
            <a:ext cx="2435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gum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 in, Hong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thupiak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Zingsang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ompih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Lau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gum ding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zingsang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ompih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Lauke’n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gum ding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</a:p>
          <a:p>
            <a:pPr marL="0" indent="0">
              <a:buNone/>
            </a:pP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9713345" y="6156101"/>
            <a:ext cx="2435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Lam-et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teembaw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nasemte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thaneem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sapna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za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uha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hi. </a:t>
            </a:r>
          </a:p>
          <a:p>
            <a:pPr marL="0" indent="0">
              <a:buNone/>
            </a:pP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13347" y="6156101"/>
            <a:ext cx="2426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huihnun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phat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Teembaw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gum ding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Lungman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115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13343" y="6156101"/>
            <a:ext cx="2495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Nang tang ding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-um in, Inn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  <a:p>
            <a:pPr marL="0" indent="0">
              <a:buNone/>
            </a:pPr>
            <a:endParaRPr lang="en-US" sz="115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13343" y="6156101"/>
            <a:ext cx="2495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057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166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57. Zingsang Dong Kong Ompih Ding 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2018-12-14T15:52:10Z</dcterms:modified>
</cp:coreProperties>
</file>